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Beleid en regelgeving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31716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11.5 Beleid uitdragen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het beleid ontwikkeld en goedgekeurd is, kun je activiteiten bedenken die daarbij passen. </a:t>
            </a:r>
            <a:r>
              <a:rPr lang="nl-NL" dirty="0" err="1"/>
              <a:t>Clienten</a:t>
            </a:r>
            <a:r>
              <a:rPr lang="nl-NL" dirty="0"/>
              <a:t> en vrijwilligers kun je hierbij betrekken. Zo wordt het beleid ook iets van hen en niet alleen van bovenaf opgelegd.</a:t>
            </a:r>
          </a:p>
          <a:p>
            <a:endParaRPr lang="nl-NL" dirty="0"/>
          </a:p>
          <a:p>
            <a:r>
              <a:rPr lang="nl-NL" dirty="0"/>
              <a:t>Een van de regels is dat je je houdt aan het beleid, ook al vind je dat soms moeilijk of ben je het er niet mee eens</a:t>
            </a:r>
          </a:p>
        </p:txBody>
      </p:sp>
    </p:spTree>
    <p:extLst>
      <p:ext uri="{BB962C8B-B14F-4D97-AF65-F5344CB8AC3E}">
        <p14:creationId xmlns:p14="http://schemas.microsoft.com/office/powerpoint/2010/main" val="247541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client</a:t>
            </a:r>
            <a:r>
              <a:rPr lang="nl-NL" dirty="0"/>
              <a:t> moet weten waarom hij dingen zelf moet doen. Steeds opnieuw zal je dit gesprek aan moeten gaan. </a:t>
            </a:r>
          </a:p>
          <a:p>
            <a:r>
              <a:rPr lang="nl-NL" dirty="0"/>
              <a:t>Als jij ziet dat een </a:t>
            </a:r>
            <a:r>
              <a:rPr lang="nl-NL" dirty="0" err="1"/>
              <a:t>client</a:t>
            </a:r>
            <a:r>
              <a:rPr lang="nl-NL" dirty="0"/>
              <a:t> toch meer zorg of begeleiding nodig heeft, dan kun je dit aangeven bij je leidinggevende. Wees kritisch maar ook menselijk!</a:t>
            </a:r>
          </a:p>
        </p:txBody>
      </p:sp>
    </p:spTree>
    <p:extLst>
      <p:ext uri="{BB962C8B-B14F-4D97-AF65-F5344CB8AC3E}">
        <p14:creationId xmlns:p14="http://schemas.microsoft.com/office/powerpoint/2010/main" val="70187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11.6 Invloed op het 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kunt alleen invloed op het beleid uitoefenen, als je het beleid kent. </a:t>
            </a:r>
          </a:p>
          <a:p>
            <a:r>
              <a:rPr lang="nl-NL" dirty="0"/>
              <a:t>In het landelijk dagblad lees je wat het landelijke beleid is.</a:t>
            </a:r>
          </a:p>
          <a:p>
            <a:r>
              <a:rPr lang="nl-NL" dirty="0"/>
              <a:t>In regionale en lokale bladen vind je informatie over het beleid van de plaats waar je werkt. </a:t>
            </a:r>
          </a:p>
        </p:txBody>
      </p:sp>
    </p:spTree>
    <p:extLst>
      <p:ext uri="{BB962C8B-B14F-4D97-AF65-F5344CB8AC3E}">
        <p14:creationId xmlns:p14="http://schemas.microsoft.com/office/powerpoint/2010/main" val="138797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Raadsvergaderingen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Raadsvergaderingen en commissievergaderingen staan aangekondigd in het lokale krantje, met de agenda erbij.</a:t>
            </a:r>
          </a:p>
          <a:p>
            <a:r>
              <a:rPr lang="nl-NL" dirty="0"/>
              <a:t>Commissies houden zich bezig met een onderdeel. Bijvoorbeeld </a:t>
            </a:r>
            <a:r>
              <a:rPr lang="nl-NL" dirty="0" err="1"/>
              <a:t>wmo</a:t>
            </a:r>
            <a:r>
              <a:rPr lang="nl-NL" dirty="0"/>
              <a:t> of cultuur.</a:t>
            </a:r>
          </a:p>
          <a:p>
            <a:r>
              <a:rPr lang="nl-NL" dirty="0"/>
              <a:t>Als je commissieleden kent, onderhoud daar dan goed contact mee.</a:t>
            </a:r>
          </a:p>
          <a:p>
            <a:r>
              <a:rPr lang="nl-NL" dirty="0"/>
              <a:t>Bij commissievergaderingen kun je als burger je mening uiten. Dichterbij de bron kun je niet zijn.</a:t>
            </a:r>
          </a:p>
        </p:txBody>
      </p:sp>
    </p:spTree>
    <p:extLst>
      <p:ext uri="{BB962C8B-B14F-4D97-AF65-F5344CB8AC3E}">
        <p14:creationId xmlns:p14="http://schemas.microsoft.com/office/powerpoint/2010/main" val="4791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235</Words>
  <Application>Microsoft Office PowerPoint</Application>
  <PresentationFormat>Breedbeeld</PresentationFormat>
  <Paragraphs>18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Beleid en regelgeving</vt:lpstr>
      <vt:lpstr>11.5 Beleid uitdragen</vt:lpstr>
      <vt:lpstr>communicatie</vt:lpstr>
      <vt:lpstr>11.6 Invloed op het beleid</vt:lpstr>
      <vt:lpstr>Raadsvergaderingen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Beleid en regelgeving</dc:title>
  <dc:creator>Janneke Kamstra</dc:creator>
  <cp:lastModifiedBy>Janneke Kamstra</cp:lastModifiedBy>
  <cp:revision>2</cp:revision>
  <dcterms:created xsi:type="dcterms:W3CDTF">2017-06-20T10:47:50Z</dcterms:created>
  <dcterms:modified xsi:type="dcterms:W3CDTF">2017-06-20T11:04:38Z</dcterms:modified>
</cp:coreProperties>
</file>